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4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6" r:id="rId21"/>
    <p:sldId id="287" r:id="rId22"/>
    <p:sldId id="274" r:id="rId23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1014" y="-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06E4-74A9-8D3A-FC01-E2438934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5157D-DF18-5D0A-8CC1-456CB5F9B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3EFD-6E2C-B194-5586-B8B7190B1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B0FE-A3FF-46D1-2986-57DDA4DF5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8024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Ｍａｒｋｅｔ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Ｃｏｍｍｕｎｉｔｙ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Ｅｖｅｎｔ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Ａｂｏｕｔ＞홈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　홈페이지　개발자들의　대한　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3789"/>
              </p:ext>
            </p:extLst>
          </p:nvPr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１．로고를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２．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３．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４．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５．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６．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　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</a:t>
            </a: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１１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DCE4FF-5018-738C-2F4C-30C05A162F65}"/>
              </a:ext>
            </a:extLst>
          </p:cNvPr>
          <p:cNvSpPr/>
          <p:nvPr/>
        </p:nvSpPr>
        <p:spPr>
          <a:xfrm>
            <a:off x="22750166" y="131808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１１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１５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１６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１７～２０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B8F1-5FCB-3BB8-AB57-3C7BFAAB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19C57B4-C205-F10E-A4A3-D7D399C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DD4716D-C612-4289-BB45-7EC48ED0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E1251D-E453-DCDC-DB5A-62AC45E5A44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75822-E479-5136-8CE1-238653C7D2C6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8CC09C5-CDB6-D618-F406-2ECBE1A42D6F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　</a:t>
              </a:r>
              <a:r>
                <a:rPr lang="ko-KR" altLang="en-US" sz="90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ＵＩ상세구조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03B6C0-A4DE-3F22-EE0F-9447BB1B6F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1CD9C-0820-7526-4B4E-278B849F282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９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1D9517-244E-A07C-47D4-E5BBD29A61E8}"/>
              </a:ext>
            </a:extLst>
          </p:cNvPr>
          <p:cNvGraphicFramePr>
            <a:graphicFrameLocks noGrp="1"/>
          </p:cNvGraphicFramePr>
          <p:nvPr/>
        </p:nvGraphicFramePr>
        <p:xfrm>
          <a:off x="3252369" y="3371100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8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221504"/>
            <a:ext cx="219516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 err="1">
                <a:solidFill>
                  <a:schemeClr val="bg1"/>
                </a:solidFill>
              </a:rPr>
              <a:t>ＡＩ의</a:t>
            </a:r>
            <a:r>
              <a:rPr lang="ko-KR" altLang="en-US" sz="35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500" dirty="0">
                <a:solidFill>
                  <a:schemeClr val="bg1"/>
                </a:solidFill>
              </a:rPr>
              <a:t>, 1</a:t>
            </a:r>
            <a:r>
              <a:rPr lang="ko-KR" altLang="en-US" sz="35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프로젝트명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500" dirty="0">
                <a:solidFill>
                  <a:schemeClr val="bg1"/>
                </a:solidFill>
              </a:rPr>
              <a:t> </a:t>
            </a:r>
            <a:r>
              <a:rPr lang="ko-KR" altLang="en-US" sz="35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500" dirty="0">
                <a:solidFill>
                  <a:schemeClr val="bg1"/>
                </a:solidFill>
              </a:rPr>
              <a:t>“ </a:t>
            </a:r>
            <a:r>
              <a:rPr lang="ko-KR" altLang="en-US" sz="3500" dirty="0">
                <a:solidFill>
                  <a:schemeClr val="bg1"/>
                </a:solidFill>
              </a:rPr>
              <a:t>또는 </a:t>
            </a:r>
            <a:r>
              <a:rPr lang="en-US" altLang="ko-KR" sz="3500" dirty="0">
                <a:solidFill>
                  <a:schemeClr val="bg1"/>
                </a:solidFill>
              </a:rPr>
              <a:t>“</a:t>
            </a:r>
            <a:r>
              <a:rPr lang="ko-KR" altLang="en-US" sz="3500" dirty="0">
                <a:solidFill>
                  <a:schemeClr val="bg1"/>
                </a:solidFill>
              </a:rPr>
              <a:t>항상 존재하는</a:t>
            </a:r>
            <a:r>
              <a:rPr lang="en-US" altLang="ko-KR" sz="3500" dirty="0">
                <a:solidFill>
                  <a:schemeClr val="bg1"/>
                </a:solidFill>
              </a:rPr>
              <a:t>＂</a:t>
            </a:r>
            <a:r>
              <a:rPr lang="ko-KR" altLang="en-US" sz="35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br>
              <a:rPr lang="en-US" altLang="ko-KR" sz="3500" dirty="0">
                <a:solidFill>
                  <a:schemeClr val="bg1"/>
                </a:solidFill>
              </a:rPr>
            </a:br>
            <a:r>
              <a:rPr lang="ko-KR" altLang="en-US" sz="3500" dirty="0">
                <a:solidFill>
                  <a:schemeClr val="bg1"/>
                </a:solidFill>
              </a:rPr>
              <a:t>이처럼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500" dirty="0">
                <a:solidFill>
                  <a:schemeClr val="bg1"/>
                </a:solidFill>
              </a:rPr>
              <a:t>‘Ubiquitous’</a:t>
            </a:r>
            <a:r>
              <a:rPr lang="ko-KR" altLang="en-US" sz="3500" dirty="0">
                <a:solidFill>
                  <a:schemeClr val="bg1"/>
                </a:solidFill>
              </a:rPr>
              <a:t>로 정했다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r>
              <a:rPr lang="ko-KR" altLang="en-US" sz="3500" dirty="0">
                <a:solidFill>
                  <a:schemeClr val="bg1"/>
                </a:solidFill>
              </a:rPr>
              <a:t>　　　</a:t>
            </a:r>
            <a:r>
              <a:rPr lang="ko-KR" altLang="en-US" sz="3600" dirty="0">
                <a:solidFill>
                  <a:schemeClr val="bg1"/>
                </a:solidFill>
              </a:rPr>
              <a:t>　　　　　　　 　　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8925188"/>
            <a:ext cx="219516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500" dirty="0" err="1">
                <a:solidFill>
                  <a:schemeClr val="bg1"/>
                </a:solidFill>
              </a:rPr>
              <a:t>맞추</a:t>
            </a:r>
            <a:r>
              <a:rPr lang="ko-KR" altLang="en-US" sz="35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5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5597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Wirter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유스케이스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2025-07-12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토요일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_3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_4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75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  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 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 startAt="5"/>
            </a:pP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742950" indent="-742950">
              <a:buAutoNum type="arabicPeriod" startAt="2"/>
            </a:pP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1501</Words>
  <Application>Microsoft Office PowerPoint</Application>
  <PresentationFormat>사용자 지정</PresentationFormat>
  <Paragraphs>509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맑은 고딕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44</cp:revision>
  <dcterms:created xsi:type="dcterms:W3CDTF">2025-07-10T04:24:41Z</dcterms:created>
  <dcterms:modified xsi:type="dcterms:W3CDTF">2025-07-14T00:12:52Z</dcterms:modified>
</cp:coreProperties>
</file>